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22" r:id="rId2"/>
  </p:sldMasterIdLst>
  <p:notesMasterIdLst>
    <p:notesMasterId r:id="rId12"/>
  </p:notesMasterIdLst>
  <p:handoutMasterIdLst>
    <p:handoutMasterId r:id="rId13"/>
  </p:handoutMasterIdLst>
  <p:sldIdLst>
    <p:sldId id="1243" r:id="rId3"/>
    <p:sldId id="502" r:id="rId4"/>
    <p:sldId id="860" r:id="rId5"/>
    <p:sldId id="861" r:id="rId6"/>
    <p:sldId id="900" r:id="rId7"/>
    <p:sldId id="506" r:id="rId8"/>
    <p:sldId id="1286" r:id="rId9"/>
    <p:sldId id="258" r:id="rId10"/>
    <p:sldId id="128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7300BC-7246-4A10-8AD4-0C91A39B4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(23)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FA954-7090-4B79-B6FD-CE99FD9B7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8/2/2020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C0378-A629-4135-AD98-5C95306CB3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Richard Lidh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C5D46-5D86-454E-8EA9-52A5465989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47281C-A33E-433F-9A1F-42D17DFC2904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28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(23)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Richard Lidh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15F40F-54CA-4B2B-9118-4D8707B1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69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67F9F914-20B0-4311-BFEB-7715C92037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E765-50A1-4D9D-AEBF-D9A0F74CF8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3745E-E2EF-493F-AA47-02E976359B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Richard Lidh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F785039-DC76-4FB3-91C1-4E37309B27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Book Of Revelation (23)</a:t>
            </a:r>
          </a:p>
        </p:txBody>
      </p:sp>
    </p:spTree>
    <p:extLst>
      <p:ext uri="{BB962C8B-B14F-4D97-AF65-F5344CB8AC3E}">
        <p14:creationId xmlns:p14="http://schemas.microsoft.com/office/powerpoint/2010/main" val="111106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0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8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6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8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6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Monday, August 3, 2020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3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57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09405" y="654873"/>
            <a:ext cx="772519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“Letter to the Church at Philadelphia”</a:t>
            </a:r>
          </a:p>
          <a:p>
            <a:pPr algn="ctr">
              <a:defRPr/>
            </a:pPr>
            <a:r>
              <a:rPr lang="en-US" altLang="en-US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The Church That Was Faithful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2536" y="2209800"/>
            <a:ext cx="7958931" cy="1951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4538" lvl="1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altLang="en-US" sz="2800" kern="0" dirty="0">
                <a:cs typeface="Arial" panose="020B0604020202020204" pitchFamily="34" charset="0"/>
              </a:rPr>
              <a:t>Identification of the author (verse 7)</a:t>
            </a:r>
          </a:p>
          <a:p>
            <a:pPr marL="744538" lvl="1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altLang="en-US" sz="2800" kern="0" dirty="0">
                <a:cs typeface="Arial" panose="020B0604020202020204" pitchFamily="34" charset="0"/>
              </a:rPr>
              <a:t>Commendation (verses 8-11)</a:t>
            </a:r>
          </a:p>
          <a:p>
            <a:pPr marL="744538" lvl="1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altLang="en-US" sz="2800" kern="0" dirty="0">
                <a:cs typeface="Arial" panose="020B0604020202020204" pitchFamily="34" charset="0"/>
              </a:rPr>
              <a:t>Promise if they overcome (verses 12-13)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0525A-D7D9-4873-8533-4B950C11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2200" y="160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517525"/>
            <a:ext cx="807720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Seven Churches of Asia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(Revelation 2-3)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807720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Some were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(Smyrna, Philadelphia)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were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/ bad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(Ephesus, Pergamum, Thyatira, Sardis)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One was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(Laodicea)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2FCBC-19EA-4172-B360-6E11DD9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33400" y="17526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257800" y="17526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076700" y="20574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7620000" y="17526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6438900" y="20574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895600" y="17526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714500" y="2057400"/>
            <a:ext cx="990600" cy="990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800100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16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6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6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6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68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68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68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68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68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1682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of us would like to be in GOOD church (no condemnation)</a:t>
            </a:r>
          </a:p>
          <a:p>
            <a:pPr marL="342900" marR="0" lvl="0" indent="-342900" algn="l" defTabSz="1682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us would have anything to do with a BAD church (no commendation)</a:t>
            </a:r>
          </a:p>
          <a:p>
            <a:pPr marL="342900" marR="0" lvl="0" indent="-342900" algn="l" defTabSz="1682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Reality: may be in a church that is GOOD / BAD 	 (Some commendation and some condemnation)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" y="517525"/>
            <a:ext cx="807720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Seven Churches of Asia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(Revelation 2-3)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06CEA-91CD-46DA-B004-720F092B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1" y="743636"/>
            <a:ext cx="8001001" cy="12772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 At Philadelphia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3:7-13)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1" y="2209802"/>
            <a:ext cx="8001001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a letter – You’ve done great, so keep on!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promise and opportunity.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00600" y="3354895"/>
            <a:ext cx="3810000" cy="2431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Church That Was Faithful</a:t>
            </a:r>
            <a:r>
              <a:rPr lang="en-US" sz="3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“Church with an Open Door”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ded Corner 1"/>
          <p:cNvSpPr/>
          <p:nvPr/>
        </p:nvSpPr>
        <p:spPr bwMode="auto">
          <a:xfrm rot="20823480">
            <a:off x="1077380" y="3526065"/>
            <a:ext cx="2589511" cy="2463648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Philadelphia,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your works.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B0D5F-2A9A-4C21-A98D-4794DC89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04975" y="901245"/>
            <a:ext cx="7239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28 miles SE of Sardis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Dates back 159 BC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Named after King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Attalus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Philadelphus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of Pergamum (159-138 BC). Named the city out of affection for his brother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Ecumenus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“Missionary” city – for the purpose of spreading Greek culture and language.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2"/>
            <a:ext cx="838200" cy="52629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3C546-45D2-4E66-91BA-F0ED84C2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04975" y="901243"/>
            <a:ext cx="7239000" cy="56938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Youngest of the 7 cities. Famous for wines – the city’s coins displayed an image of the “god of wine.”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Near the greatest highway in the world – the highway from Europe to the Eastern gateway.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Most favorable for commercial and strategically purposes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Center of much heathen worship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Many temples to heathen gods – “Little Athens”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2"/>
            <a:ext cx="838200" cy="52629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3C546-45D2-4E66-91BA-F0ED84C2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4231" y="3581400"/>
            <a:ext cx="1219200" cy="272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7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1819B-60EE-4A92-A174-75098EF3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5615BA9-689B-4940-B8A1-D0153F61312A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457200"/>
              <a:t>9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5AB42-D6A2-43E0-A599-76F523C6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304801"/>
            <a:ext cx="723900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9D8B2F0-5956-4275-91D2-CC3EEDAF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5" y="3703853"/>
            <a:ext cx="8870623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Albert Barnes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notes,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country, as viewed from these hills, is extremely magnificent – gardens and vineyards lying at the back and sides of the town, and before it one of the most beautiful and extensive plains of Asia.”</a:t>
            </a:r>
          </a:p>
          <a:p>
            <a:pPr algn="ctr" defTabSz="45720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Barnes, Albert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Barnes on the New Testament,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“Revelation” Volume 11, Page 92.</a:t>
            </a:r>
          </a:p>
        </p:txBody>
      </p:sp>
    </p:spTree>
    <p:extLst>
      <p:ext uri="{BB962C8B-B14F-4D97-AF65-F5344CB8AC3E}">
        <p14:creationId xmlns:p14="http://schemas.microsoft.com/office/powerpoint/2010/main" val="3632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434</Words>
  <Application>Microsoft Office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Corbel</vt:lpstr>
      <vt:lpstr>Times New Roman</vt:lpstr>
      <vt:lpstr>Wingdings</vt:lpstr>
      <vt:lpstr>Depth</vt:lpstr>
      <vt:lpstr>1_Depth</vt:lpstr>
      <vt:lpstr>A Study Of  The Book Of Revelation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(8-2-20)</dc:title>
  <dc:creator>Micky Galloway</dc:creator>
  <cp:lastModifiedBy>Richard Lidh</cp:lastModifiedBy>
  <cp:revision>36</cp:revision>
  <cp:lastPrinted>2020-08-04T02:49:00Z</cp:lastPrinted>
  <dcterms:created xsi:type="dcterms:W3CDTF">2020-07-24T22:23:39Z</dcterms:created>
  <dcterms:modified xsi:type="dcterms:W3CDTF">2020-08-04T02:49:04Z</dcterms:modified>
</cp:coreProperties>
</file>